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57C9C-5701-4F39-AAD9-E48D949724B8}" v="2" dt="2023-08-14T19:40:10.613"/>
    <p1510:client id="{A41F00B5-C22C-CD76-20B2-3EACDF717CCB}" v="67" dt="2023-08-15T18:45:23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Ishee" userId="S::claire.ishee@jcjc.edu::2b4e1ee8-6922-40ee-ad65-dffcc7f817fe" providerId="AD" clId="Web-{2B857C9C-5701-4F39-AAD9-E48D949724B8}"/>
    <pc:docChg chg="modSld">
      <pc:chgData name="Claire Ishee" userId="S::claire.ishee@jcjc.edu::2b4e1ee8-6922-40ee-ad65-dffcc7f817fe" providerId="AD" clId="Web-{2B857C9C-5701-4F39-AAD9-E48D949724B8}" dt="2023-08-14T19:40:10.613" v="1"/>
      <pc:docMkLst>
        <pc:docMk/>
      </pc:docMkLst>
      <pc:sldChg chg="delSp">
        <pc:chgData name="Claire Ishee" userId="S::claire.ishee@jcjc.edu::2b4e1ee8-6922-40ee-ad65-dffcc7f817fe" providerId="AD" clId="Web-{2B857C9C-5701-4F39-AAD9-E48D949724B8}" dt="2023-08-14T19:40:10.613" v="1"/>
        <pc:sldMkLst>
          <pc:docMk/>
          <pc:sldMk cId="109857222" sldId="256"/>
        </pc:sldMkLst>
        <pc:spChg chg="del">
          <ac:chgData name="Claire Ishee" userId="S::claire.ishee@jcjc.edu::2b4e1ee8-6922-40ee-ad65-dffcc7f817fe" providerId="AD" clId="Web-{2B857C9C-5701-4F39-AAD9-E48D949724B8}" dt="2023-08-14T19:40:08.723" v="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Claire Ishee" userId="S::claire.ishee@jcjc.edu::2b4e1ee8-6922-40ee-ad65-dffcc7f817fe" providerId="AD" clId="Web-{2B857C9C-5701-4F39-AAD9-E48D949724B8}" dt="2023-08-14T19:40:10.613" v="1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Claire Ishee" userId="S::claire.ishee@jcjc.edu::2b4e1ee8-6922-40ee-ad65-dffcc7f817fe" providerId="AD" clId="Web-{A41F00B5-C22C-CD76-20B2-3EACDF717CCB}"/>
    <pc:docChg chg="addSld modSld">
      <pc:chgData name="Claire Ishee" userId="S::claire.ishee@jcjc.edu::2b4e1ee8-6922-40ee-ad65-dffcc7f817fe" providerId="AD" clId="Web-{A41F00B5-C22C-CD76-20B2-3EACDF717CCB}" dt="2023-08-15T18:45:23.897" v="57" actId="14100"/>
      <pc:docMkLst>
        <pc:docMk/>
      </pc:docMkLst>
      <pc:sldChg chg="addSp modSp">
        <pc:chgData name="Claire Ishee" userId="S::claire.ishee@jcjc.edu::2b4e1ee8-6922-40ee-ad65-dffcc7f817fe" providerId="AD" clId="Web-{A41F00B5-C22C-CD76-20B2-3EACDF717CCB}" dt="2023-08-15T18:38:21.836" v="3" actId="14100"/>
        <pc:sldMkLst>
          <pc:docMk/>
          <pc:sldMk cId="109857222" sldId="256"/>
        </pc:sldMkLst>
        <pc:picChg chg="add mod">
          <ac:chgData name="Claire Ishee" userId="S::claire.ishee@jcjc.edu::2b4e1ee8-6922-40ee-ad65-dffcc7f817fe" providerId="AD" clId="Web-{A41F00B5-C22C-CD76-20B2-3EACDF717CCB}" dt="2023-08-15T18:38:21.836" v="3" actId="14100"/>
          <ac:picMkLst>
            <pc:docMk/>
            <pc:sldMk cId="109857222" sldId="256"/>
            <ac:picMk id="2" creationId="{599D059B-38E2-5D72-C923-5FC8EB4C64C8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1:33.061" v="9" actId="14100"/>
        <pc:sldMkLst>
          <pc:docMk/>
          <pc:sldMk cId="438385776" sldId="257"/>
        </pc:sldMkLst>
        <pc:spChg chg="del">
          <ac:chgData name="Claire Ishee" userId="S::claire.ishee@jcjc.edu::2b4e1ee8-6922-40ee-ad65-dffcc7f817fe" providerId="AD" clId="Web-{A41F00B5-C22C-CD76-20B2-3EACDF717CCB}" dt="2023-08-15T18:41:13.951" v="5"/>
          <ac:spMkLst>
            <pc:docMk/>
            <pc:sldMk cId="438385776" sldId="257"/>
            <ac:spMk id="2" creationId="{F40D1851-4492-0CDD-2FFA-7D4A9631C8D9}"/>
          </ac:spMkLst>
        </pc:spChg>
        <pc:spChg chg="del">
          <ac:chgData name="Claire Ishee" userId="S::claire.ishee@jcjc.edu::2b4e1ee8-6922-40ee-ad65-dffcc7f817fe" providerId="AD" clId="Web-{A41F00B5-C22C-CD76-20B2-3EACDF717CCB}" dt="2023-08-15T18:41:15.185" v="6"/>
          <ac:spMkLst>
            <pc:docMk/>
            <pc:sldMk cId="438385776" sldId="257"/>
            <ac:spMk id="3" creationId="{EB8232DE-EE5C-02AE-CAA4-2E857FF76842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1:33.061" v="9" actId="14100"/>
          <ac:picMkLst>
            <pc:docMk/>
            <pc:sldMk cId="438385776" sldId="257"/>
            <ac:picMk id="4" creationId="{11CCD2B9-55D8-CF19-0637-A424184204C8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2:00.734" v="15" actId="14100"/>
        <pc:sldMkLst>
          <pc:docMk/>
          <pc:sldMk cId="1492063421" sldId="258"/>
        </pc:sldMkLst>
        <pc:spChg chg="del">
          <ac:chgData name="Claire Ishee" userId="S::claire.ishee@jcjc.edu::2b4e1ee8-6922-40ee-ad65-dffcc7f817fe" providerId="AD" clId="Web-{A41F00B5-C22C-CD76-20B2-3EACDF717CCB}" dt="2023-08-15T18:41:40.811" v="11"/>
          <ac:spMkLst>
            <pc:docMk/>
            <pc:sldMk cId="1492063421" sldId="258"/>
            <ac:spMk id="2" creationId="{5616B5D6-558F-3078-CE32-7F4A5F68F557}"/>
          </ac:spMkLst>
        </pc:spChg>
        <pc:spChg chg="del">
          <ac:chgData name="Claire Ishee" userId="S::claire.ishee@jcjc.edu::2b4e1ee8-6922-40ee-ad65-dffcc7f817fe" providerId="AD" clId="Web-{A41F00B5-C22C-CD76-20B2-3EACDF717CCB}" dt="2023-08-15T18:41:42.983" v="12"/>
          <ac:spMkLst>
            <pc:docMk/>
            <pc:sldMk cId="1492063421" sldId="258"/>
            <ac:spMk id="3" creationId="{7D85A9F2-13EF-7660-8BC2-8C032897AD30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2:00.734" v="15" actId="14100"/>
          <ac:picMkLst>
            <pc:docMk/>
            <pc:sldMk cId="1492063421" sldId="258"/>
            <ac:picMk id="4" creationId="{F8C646F8-1A51-FCEC-AE55-2EDE99A8CC89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2:26.875" v="21" actId="14100"/>
        <pc:sldMkLst>
          <pc:docMk/>
          <pc:sldMk cId="2568873837" sldId="259"/>
        </pc:sldMkLst>
        <pc:spChg chg="del">
          <ac:chgData name="Claire Ishee" userId="S::claire.ishee@jcjc.edu::2b4e1ee8-6922-40ee-ad65-dffcc7f817fe" providerId="AD" clId="Web-{A41F00B5-C22C-CD76-20B2-3EACDF717CCB}" dt="2023-08-15T18:42:08.062" v="17"/>
          <ac:spMkLst>
            <pc:docMk/>
            <pc:sldMk cId="2568873837" sldId="259"/>
            <ac:spMk id="2" creationId="{9F2828B8-6421-07F0-978C-A15822E400E0}"/>
          </ac:spMkLst>
        </pc:spChg>
        <pc:spChg chg="del">
          <ac:chgData name="Claire Ishee" userId="S::claire.ishee@jcjc.edu::2b4e1ee8-6922-40ee-ad65-dffcc7f817fe" providerId="AD" clId="Web-{A41F00B5-C22C-CD76-20B2-3EACDF717CCB}" dt="2023-08-15T18:42:09.625" v="18"/>
          <ac:spMkLst>
            <pc:docMk/>
            <pc:sldMk cId="2568873837" sldId="259"/>
            <ac:spMk id="3" creationId="{467F14EC-B531-2181-07FA-FDDFCE26259B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2:26.875" v="21" actId="14100"/>
          <ac:picMkLst>
            <pc:docMk/>
            <pc:sldMk cId="2568873837" sldId="259"/>
            <ac:picMk id="4" creationId="{A215AFE6-C846-EF51-EAEF-0227ED6E0802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2:56.720" v="27" actId="14100"/>
        <pc:sldMkLst>
          <pc:docMk/>
          <pc:sldMk cId="3193433342" sldId="260"/>
        </pc:sldMkLst>
        <pc:spChg chg="del">
          <ac:chgData name="Claire Ishee" userId="S::claire.ishee@jcjc.edu::2b4e1ee8-6922-40ee-ad65-dffcc7f817fe" providerId="AD" clId="Web-{A41F00B5-C22C-CD76-20B2-3EACDF717CCB}" dt="2023-08-15T18:42:33.094" v="23"/>
          <ac:spMkLst>
            <pc:docMk/>
            <pc:sldMk cId="3193433342" sldId="260"/>
            <ac:spMk id="2" creationId="{01D8267D-3BDB-D539-3881-851EFBFAFB99}"/>
          </ac:spMkLst>
        </pc:spChg>
        <pc:spChg chg="del">
          <ac:chgData name="Claire Ishee" userId="S::claire.ishee@jcjc.edu::2b4e1ee8-6922-40ee-ad65-dffcc7f817fe" providerId="AD" clId="Web-{A41F00B5-C22C-CD76-20B2-3EACDF717CCB}" dt="2023-08-15T18:42:34.750" v="24"/>
          <ac:spMkLst>
            <pc:docMk/>
            <pc:sldMk cId="3193433342" sldId="260"/>
            <ac:spMk id="3" creationId="{3F92C750-EF51-05EA-1B5C-FF0EFFD543C7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2:56.720" v="27" actId="14100"/>
          <ac:picMkLst>
            <pc:docMk/>
            <pc:sldMk cId="3193433342" sldId="260"/>
            <ac:picMk id="4" creationId="{02FE40CE-10AB-7944-93AD-C9A6B6DC48FE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3:20.268" v="33" actId="14100"/>
        <pc:sldMkLst>
          <pc:docMk/>
          <pc:sldMk cId="816151023" sldId="261"/>
        </pc:sldMkLst>
        <pc:spChg chg="del">
          <ac:chgData name="Claire Ishee" userId="S::claire.ishee@jcjc.edu::2b4e1ee8-6922-40ee-ad65-dffcc7f817fe" providerId="AD" clId="Web-{A41F00B5-C22C-CD76-20B2-3EACDF717CCB}" dt="2023-08-15T18:43:04.642" v="29"/>
          <ac:spMkLst>
            <pc:docMk/>
            <pc:sldMk cId="816151023" sldId="261"/>
            <ac:spMk id="2" creationId="{57FE0639-03D3-DEB3-793D-943A191F412F}"/>
          </ac:spMkLst>
        </pc:spChg>
        <pc:spChg chg="del">
          <ac:chgData name="Claire Ishee" userId="S::claire.ishee@jcjc.edu::2b4e1ee8-6922-40ee-ad65-dffcc7f817fe" providerId="AD" clId="Web-{A41F00B5-C22C-CD76-20B2-3EACDF717CCB}" dt="2023-08-15T18:43:05.736" v="30"/>
          <ac:spMkLst>
            <pc:docMk/>
            <pc:sldMk cId="816151023" sldId="261"/>
            <ac:spMk id="3" creationId="{16BADD79-5A18-CC7F-D976-486A03878589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3:20.268" v="33" actId="14100"/>
          <ac:picMkLst>
            <pc:docMk/>
            <pc:sldMk cId="816151023" sldId="261"/>
            <ac:picMk id="4" creationId="{4C8CAEF1-A249-74CB-5041-EB63E0CD4D0A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3:54.956" v="39" actId="14100"/>
        <pc:sldMkLst>
          <pc:docMk/>
          <pc:sldMk cId="3981840637" sldId="262"/>
        </pc:sldMkLst>
        <pc:spChg chg="del">
          <ac:chgData name="Claire Ishee" userId="S::claire.ishee@jcjc.edu::2b4e1ee8-6922-40ee-ad65-dffcc7f817fe" providerId="AD" clId="Web-{A41F00B5-C22C-CD76-20B2-3EACDF717CCB}" dt="2023-08-15T18:43:33.940" v="35"/>
          <ac:spMkLst>
            <pc:docMk/>
            <pc:sldMk cId="3981840637" sldId="262"/>
            <ac:spMk id="2" creationId="{104CAC4E-C89E-5CF8-7742-182B36FE1523}"/>
          </ac:spMkLst>
        </pc:spChg>
        <pc:spChg chg="del">
          <ac:chgData name="Claire Ishee" userId="S::claire.ishee@jcjc.edu::2b4e1ee8-6922-40ee-ad65-dffcc7f817fe" providerId="AD" clId="Web-{A41F00B5-C22C-CD76-20B2-3EACDF717CCB}" dt="2023-08-15T18:43:35.284" v="36"/>
          <ac:spMkLst>
            <pc:docMk/>
            <pc:sldMk cId="3981840637" sldId="262"/>
            <ac:spMk id="3" creationId="{7DECA14E-A1F5-6546-5FB6-EC393659A7A2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3:54.956" v="39" actId="14100"/>
          <ac:picMkLst>
            <pc:docMk/>
            <pc:sldMk cId="3981840637" sldId="262"/>
            <ac:picMk id="4" creationId="{DDCFB349-D858-A6FD-CEF5-4D910631F3A0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4:34.864" v="45" actId="14100"/>
        <pc:sldMkLst>
          <pc:docMk/>
          <pc:sldMk cId="4207986099" sldId="263"/>
        </pc:sldMkLst>
        <pc:spChg chg="del">
          <ac:chgData name="Claire Ishee" userId="S::claire.ishee@jcjc.edu::2b4e1ee8-6922-40ee-ad65-dffcc7f817fe" providerId="AD" clId="Web-{A41F00B5-C22C-CD76-20B2-3EACDF717CCB}" dt="2023-08-15T18:44:07.519" v="41"/>
          <ac:spMkLst>
            <pc:docMk/>
            <pc:sldMk cId="4207986099" sldId="263"/>
            <ac:spMk id="2" creationId="{80787CD6-4E34-76B6-2CBA-0318FE8F99A8}"/>
          </ac:spMkLst>
        </pc:spChg>
        <pc:spChg chg="del">
          <ac:chgData name="Claire Ishee" userId="S::claire.ishee@jcjc.edu::2b4e1ee8-6922-40ee-ad65-dffcc7f817fe" providerId="AD" clId="Web-{A41F00B5-C22C-CD76-20B2-3EACDF717CCB}" dt="2023-08-15T18:44:08.535" v="42"/>
          <ac:spMkLst>
            <pc:docMk/>
            <pc:sldMk cId="4207986099" sldId="263"/>
            <ac:spMk id="3" creationId="{FB0EE53E-8745-B5E3-8C57-0BFCB83E2D02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4:34.864" v="45" actId="14100"/>
          <ac:picMkLst>
            <pc:docMk/>
            <pc:sldMk cId="4207986099" sldId="263"/>
            <ac:picMk id="4" creationId="{9C39CA88-C27F-87C6-98D8-E1B459714F23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4:58.990" v="51" actId="14100"/>
        <pc:sldMkLst>
          <pc:docMk/>
          <pc:sldMk cId="1856303840" sldId="264"/>
        </pc:sldMkLst>
        <pc:spChg chg="del">
          <ac:chgData name="Claire Ishee" userId="S::claire.ishee@jcjc.edu::2b4e1ee8-6922-40ee-ad65-dffcc7f817fe" providerId="AD" clId="Web-{A41F00B5-C22C-CD76-20B2-3EACDF717CCB}" dt="2023-08-15T18:44:41.052" v="47"/>
          <ac:spMkLst>
            <pc:docMk/>
            <pc:sldMk cId="1856303840" sldId="264"/>
            <ac:spMk id="2" creationId="{6209F1A2-7A0E-4E10-D132-98A0C6965D0F}"/>
          </ac:spMkLst>
        </pc:spChg>
        <pc:spChg chg="del">
          <ac:chgData name="Claire Ishee" userId="S::claire.ishee@jcjc.edu::2b4e1ee8-6922-40ee-ad65-dffcc7f817fe" providerId="AD" clId="Web-{A41F00B5-C22C-CD76-20B2-3EACDF717CCB}" dt="2023-08-15T18:44:42.895" v="48"/>
          <ac:spMkLst>
            <pc:docMk/>
            <pc:sldMk cId="1856303840" sldId="264"/>
            <ac:spMk id="3" creationId="{84D12308-14BB-D0B1-9DC1-A077DDC03F3E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4:58.990" v="51" actId="14100"/>
          <ac:picMkLst>
            <pc:docMk/>
            <pc:sldMk cId="1856303840" sldId="264"/>
            <ac:picMk id="4" creationId="{421C9054-91DE-30D9-D9E6-F460151C0E9C}"/>
          </ac:picMkLst>
        </pc:picChg>
      </pc:sldChg>
      <pc:sldChg chg="addSp delSp modSp new">
        <pc:chgData name="Claire Ishee" userId="S::claire.ishee@jcjc.edu::2b4e1ee8-6922-40ee-ad65-dffcc7f817fe" providerId="AD" clId="Web-{A41F00B5-C22C-CD76-20B2-3EACDF717CCB}" dt="2023-08-15T18:45:23.897" v="57" actId="14100"/>
        <pc:sldMkLst>
          <pc:docMk/>
          <pc:sldMk cId="819984273" sldId="265"/>
        </pc:sldMkLst>
        <pc:spChg chg="del">
          <ac:chgData name="Claire Ishee" userId="S::claire.ishee@jcjc.edu::2b4e1ee8-6922-40ee-ad65-dffcc7f817fe" providerId="AD" clId="Web-{A41F00B5-C22C-CD76-20B2-3EACDF717CCB}" dt="2023-08-15T18:45:06.521" v="53"/>
          <ac:spMkLst>
            <pc:docMk/>
            <pc:sldMk cId="819984273" sldId="265"/>
            <ac:spMk id="2" creationId="{21FC5B22-31E2-27B1-5A38-D2C0739C1812}"/>
          </ac:spMkLst>
        </pc:spChg>
        <pc:spChg chg="del">
          <ac:chgData name="Claire Ishee" userId="S::claire.ishee@jcjc.edu::2b4e1ee8-6922-40ee-ad65-dffcc7f817fe" providerId="AD" clId="Web-{A41F00B5-C22C-CD76-20B2-3EACDF717CCB}" dt="2023-08-15T18:45:07.959" v="54"/>
          <ac:spMkLst>
            <pc:docMk/>
            <pc:sldMk cId="819984273" sldId="265"/>
            <ac:spMk id="3" creationId="{784B2E66-D011-CCC2-296D-173E20D27C0A}"/>
          </ac:spMkLst>
        </pc:spChg>
        <pc:picChg chg="add mod">
          <ac:chgData name="Claire Ishee" userId="S::claire.ishee@jcjc.edu::2b4e1ee8-6922-40ee-ad65-dffcc7f817fe" providerId="AD" clId="Web-{A41F00B5-C22C-CD76-20B2-3EACDF717CCB}" dt="2023-08-15T18:45:23.897" v="57" actId="14100"/>
          <ac:picMkLst>
            <pc:docMk/>
            <pc:sldMk cId="819984273" sldId="265"/>
            <ac:picMk id="4" creationId="{0DAA058F-9CB5-906D-01AF-DC41B19BF5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cat&#10;&#10;Description automatically generated">
            <a:extLst>
              <a:ext uri="{FF2B5EF4-FFF2-40B4-BE49-F238E27FC236}">
                <a16:creationId xmlns:a16="http://schemas.microsoft.com/office/drawing/2014/main" id="{599D059B-38E2-5D72-C923-5FC8EB4C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-33043"/>
            <a:ext cx="12192331" cy="68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tiger garment&#10;&#10;Description automatically generated">
            <a:extLst>
              <a:ext uri="{FF2B5EF4-FFF2-40B4-BE49-F238E27FC236}">
                <a16:creationId xmlns:a16="http://schemas.microsoft.com/office/drawing/2014/main" id="{0DAA058F-9CB5-906D-01AF-DC41B19B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8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walkway leading to a building&#10;&#10;Description automatically generated">
            <a:extLst>
              <a:ext uri="{FF2B5EF4-FFF2-40B4-BE49-F238E27FC236}">
                <a16:creationId xmlns:a16="http://schemas.microsoft.com/office/drawing/2014/main" id="{11CCD2B9-55D8-CF19-0637-A4241842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8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utside&#10;&#10;Description automatically generated">
            <a:extLst>
              <a:ext uri="{FF2B5EF4-FFF2-40B4-BE49-F238E27FC236}">
                <a16:creationId xmlns:a16="http://schemas.microsoft.com/office/drawing/2014/main" id="{F8C646F8-1A51-FCEC-AE55-2EDE99A8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40" y="4587"/>
            <a:ext cx="12216458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untain with a building in the background&#10;&#10;Description automatically generated">
            <a:extLst>
              <a:ext uri="{FF2B5EF4-FFF2-40B4-BE49-F238E27FC236}">
                <a16:creationId xmlns:a16="http://schemas.microsoft.com/office/drawing/2014/main" id="{A215AFE6-C846-EF51-EAEF-0227ED6E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7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02FE40CE-10AB-7944-93AD-C9A6B6DC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3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eerleaders in a red background&#10;&#10;Description automatically generated">
            <a:extLst>
              <a:ext uri="{FF2B5EF4-FFF2-40B4-BE49-F238E27FC236}">
                <a16:creationId xmlns:a16="http://schemas.microsoft.com/office/drawing/2014/main" id="{4C8CAEF1-A249-74CB-5041-EB63E0CD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5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DDCFB349-D858-A6FD-CEF5-4D910631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4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9CA88-C27F-87C6-98D8-E1B45971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8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graduation gowns&#10;&#10;Description automatically generated">
            <a:extLst>
              <a:ext uri="{FF2B5EF4-FFF2-40B4-BE49-F238E27FC236}">
                <a16:creationId xmlns:a16="http://schemas.microsoft.com/office/drawing/2014/main" id="{421C9054-91DE-30D9-D9E6-F460151C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3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41</cp:revision>
  <dcterms:created xsi:type="dcterms:W3CDTF">2023-08-14T19:39:47Z</dcterms:created>
  <dcterms:modified xsi:type="dcterms:W3CDTF">2023-08-15T18:45:26Z</dcterms:modified>
</cp:coreProperties>
</file>