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36CB04-13B2-D72F-8E53-D1695332BD37}" v="71" dt="2023-08-15T18:54:40.3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Ishee" userId="S::claire.ishee@jcjc.edu::2b4e1ee8-6922-40ee-ad65-dffcc7f817fe" providerId="AD" clId="Web-{4936CB04-13B2-D72F-8E53-D1695332BD37}"/>
    <pc:docChg chg="addSld modSld">
      <pc:chgData name="Claire Ishee" userId="S::claire.ishee@jcjc.edu::2b4e1ee8-6922-40ee-ad65-dffcc7f817fe" providerId="AD" clId="Web-{4936CB04-13B2-D72F-8E53-D1695332BD37}" dt="2023-08-15T18:54:40.391" v="61" actId="14100"/>
      <pc:docMkLst>
        <pc:docMk/>
      </pc:docMkLst>
      <pc:sldChg chg="addSp delSp modSp">
        <pc:chgData name="Claire Ishee" userId="S::claire.ishee@jcjc.edu::2b4e1ee8-6922-40ee-ad65-dffcc7f817fe" providerId="AD" clId="Web-{4936CB04-13B2-D72F-8E53-D1695332BD37}" dt="2023-08-15T18:51:18.589" v="34" actId="14100"/>
        <pc:sldMkLst>
          <pc:docMk/>
          <pc:sldMk cId="109857222" sldId="256"/>
        </pc:sldMkLst>
        <pc:spChg chg="del">
          <ac:chgData name="Claire Ishee" userId="S::claire.ishee@jcjc.edu::2b4e1ee8-6922-40ee-ad65-dffcc7f817fe" providerId="AD" clId="Web-{4936CB04-13B2-D72F-8E53-D1695332BD37}" dt="2023-08-15T18:50:12.885" v="11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Claire Ishee" userId="S::claire.ishee@jcjc.edu::2b4e1ee8-6922-40ee-ad65-dffcc7f817fe" providerId="AD" clId="Web-{4936CB04-13B2-D72F-8E53-D1695332BD37}" dt="2023-08-15T18:50:13.978" v="12"/>
          <ac:spMkLst>
            <pc:docMk/>
            <pc:sldMk cId="109857222" sldId="256"/>
            <ac:spMk id="3" creationId="{00000000-0000-0000-0000-000000000000}"/>
          </ac:spMkLst>
        </pc:spChg>
        <pc:picChg chg="add mod">
          <ac:chgData name="Claire Ishee" userId="S::claire.ishee@jcjc.edu::2b4e1ee8-6922-40ee-ad65-dffcc7f817fe" providerId="AD" clId="Web-{4936CB04-13B2-D72F-8E53-D1695332BD37}" dt="2023-08-15T18:51:18.589" v="34" actId="14100"/>
          <ac:picMkLst>
            <pc:docMk/>
            <pc:sldMk cId="109857222" sldId="256"/>
            <ac:picMk id="4" creationId="{5E660DE6-DE3C-887C-6AEF-16EC42BF0274}"/>
          </ac:picMkLst>
        </pc:picChg>
      </pc:sldChg>
      <pc:sldChg chg="addSp delSp modSp new">
        <pc:chgData name="Claire Ishee" userId="S::claire.ishee@jcjc.edu::2b4e1ee8-6922-40ee-ad65-dffcc7f817fe" providerId="AD" clId="Web-{4936CB04-13B2-D72F-8E53-D1695332BD37}" dt="2023-08-15T18:51:46.496" v="37" actId="14100"/>
        <pc:sldMkLst>
          <pc:docMk/>
          <pc:sldMk cId="364524017" sldId="257"/>
        </pc:sldMkLst>
        <pc:spChg chg="del">
          <ac:chgData name="Claire Ishee" userId="S::claire.ishee@jcjc.edu::2b4e1ee8-6922-40ee-ad65-dffcc7f817fe" providerId="AD" clId="Web-{4936CB04-13B2-D72F-8E53-D1695332BD37}" dt="2023-08-15T18:50:16.385" v="13"/>
          <ac:spMkLst>
            <pc:docMk/>
            <pc:sldMk cId="364524017" sldId="257"/>
            <ac:spMk id="2" creationId="{74A20889-50C2-2B86-1118-CCA8EADA4081}"/>
          </ac:spMkLst>
        </pc:spChg>
        <pc:spChg chg="del">
          <ac:chgData name="Claire Ishee" userId="S::claire.ishee@jcjc.edu::2b4e1ee8-6922-40ee-ad65-dffcc7f817fe" providerId="AD" clId="Web-{4936CB04-13B2-D72F-8E53-D1695332BD37}" dt="2023-08-15T18:50:17.510" v="14"/>
          <ac:spMkLst>
            <pc:docMk/>
            <pc:sldMk cId="364524017" sldId="257"/>
            <ac:spMk id="3" creationId="{3C9A66F1-0004-DDEE-6FD9-015CF37048D6}"/>
          </ac:spMkLst>
        </pc:spChg>
        <pc:picChg chg="add mod">
          <ac:chgData name="Claire Ishee" userId="S::claire.ishee@jcjc.edu::2b4e1ee8-6922-40ee-ad65-dffcc7f817fe" providerId="AD" clId="Web-{4936CB04-13B2-D72F-8E53-D1695332BD37}" dt="2023-08-15T18:51:46.496" v="37" actId="14100"/>
          <ac:picMkLst>
            <pc:docMk/>
            <pc:sldMk cId="364524017" sldId="257"/>
            <ac:picMk id="4" creationId="{C77C3566-0AD7-D50E-22C7-3A88A8E44BC7}"/>
          </ac:picMkLst>
        </pc:picChg>
      </pc:sldChg>
      <pc:sldChg chg="addSp delSp modSp new">
        <pc:chgData name="Claire Ishee" userId="S::claire.ishee@jcjc.edu::2b4e1ee8-6922-40ee-ad65-dffcc7f817fe" providerId="AD" clId="Web-{4936CB04-13B2-D72F-8E53-D1695332BD37}" dt="2023-08-15T18:52:08.544" v="40" actId="14100"/>
        <pc:sldMkLst>
          <pc:docMk/>
          <pc:sldMk cId="2728891147" sldId="258"/>
        </pc:sldMkLst>
        <pc:spChg chg="del">
          <ac:chgData name="Claire Ishee" userId="S::claire.ishee@jcjc.edu::2b4e1ee8-6922-40ee-ad65-dffcc7f817fe" providerId="AD" clId="Web-{4936CB04-13B2-D72F-8E53-D1695332BD37}" dt="2023-08-15T18:50:20.916" v="15"/>
          <ac:spMkLst>
            <pc:docMk/>
            <pc:sldMk cId="2728891147" sldId="258"/>
            <ac:spMk id="2" creationId="{98022017-91F8-5C79-F0E4-FF74E4B61C77}"/>
          </ac:spMkLst>
        </pc:spChg>
        <pc:spChg chg="del">
          <ac:chgData name="Claire Ishee" userId="S::claire.ishee@jcjc.edu::2b4e1ee8-6922-40ee-ad65-dffcc7f817fe" providerId="AD" clId="Web-{4936CB04-13B2-D72F-8E53-D1695332BD37}" dt="2023-08-15T18:50:22.432" v="16"/>
          <ac:spMkLst>
            <pc:docMk/>
            <pc:sldMk cId="2728891147" sldId="258"/>
            <ac:spMk id="3" creationId="{70729FD1-E2FE-FF58-D64B-D066D90ECAD6}"/>
          </ac:spMkLst>
        </pc:spChg>
        <pc:picChg chg="add mod">
          <ac:chgData name="Claire Ishee" userId="S::claire.ishee@jcjc.edu::2b4e1ee8-6922-40ee-ad65-dffcc7f817fe" providerId="AD" clId="Web-{4936CB04-13B2-D72F-8E53-D1695332BD37}" dt="2023-08-15T18:52:08.544" v="40" actId="14100"/>
          <ac:picMkLst>
            <pc:docMk/>
            <pc:sldMk cId="2728891147" sldId="258"/>
            <ac:picMk id="4" creationId="{B260E867-97A9-2295-D167-E2083D84D431}"/>
          </ac:picMkLst>
        </pc:picChg>
      </pc:sldChg>
      <pc:sldChg chg="addSp delSp modSp new">
        <pc:chgData name="Claire Ishee" userId="S::claire.ishee@jcjc.edu::2b4e1ee8-6922-40ee-ad65-dffcc7f817fe" providerId="AD" clId="Web-{4936CB04-13B2-D72F-8E53-D1695332BD37}" dt="2023-08-15T18:52:32.404" v="43" actId="14100"/>
        <pc:sldMkLst>
          <pc:docMk/>
          <pc:sldMk cId="2345882818" sldId="259"/>
        </pc:sldMkLst>
        <pc:spChg chg="del">
          <ac:chgData name="Claire Ishee" userId="S::claire.ishee@jcjc.edu::2b4e1ee8-6922-40ee-ad65-dffcc7f817fe" providerId="AD" clId="Web-{4936CB04-13B2-D72F-8E53-D1695332BD37}" dt="2023-08-15T18:50:24.557" v="17"/>
          <ac:spMkLst>
            <pc:docMk/>
            <pc:sldMk cId="2345882818" sldId="259"/>
            <ac:spMk id="2" creationId="{EA6D0902-7619-0291-8233-84826D1522AE}"/>
          </ac:spMkLst>
        </pc:spChg>
        <pc:spChg chg="del">
          <ac:chgData name="Claire Ishee" userId="S::claire.ishee@jcjc.edu::2b4e1ee8-6922-40ee-ad65-dffcc7f817fe" providerId="AD" clId="Web-{4936CB04-13B2-D72F-8E53-D1695332BD37}" dt="2023-08-15T18:50:25.682" v="18"/>
          <ac:spMkLst>
            <pc:docMk/>
            <pc:sldMk cId="2345882818" sldId="259"/>
            <ac:spMk id="3" creationId="{CD87C318-370D-6D01-995E-1A4D8D164056}"/>
          </ac:spMkLst>
        </pc:spChg>
        <pc:picChg chg="add mod">
          <ac:chgData name="Claire Ishee" userId="S::claire.ishee@jcjc.edu::2b4e1ee8-6922-40ee-ad65-dffcc7f817fe" providerId="AD" clId="Web-{4936CB04-13B2-D72F-8E53-D1695332BD37}" dt="2023-08-15T18:52:32.404" v="43" actId="14100"/>
          <ac:picMkLst>
            <pc:docMk/>
            <pc:sldMk cId="2345882818" sldId="259"/>
            <ac:picMk id="4" creationId="{62523E4B-F44A-34CF-4CC3-48DFEB7447BB}"/>
          </ac:picMkLst>
        </pc:picChg>
      </pc:sldChg>
      <pc:sldChg chg="addSp delSp modSp new">
        <pc:chgData name="Claire Ishee" userId="S::claire.ishee@jcjc.edu::2b4e1ee8-6922-40ee-ad65-dffcc7f817fe" providerId="AD" clId="Web-{4936CB04-13B2-D72F-8E53-D1695332BD37}" dt="2023-08-15T18:52:54.311" v="46" actId="14100"/>
        <pc:sldMkLst>
          <pc:docMk/>
          <pc:sldMk cId="2026381426" sldId="260"/>
        </pc:sldMkLst>
        <pc:spChg chg="del">
          <ac:chgData name="Claire Ishee" userId="S::claire.ishee@jcjc.edu::2b4e1ee8-6922-40ee-ad65-dffcc7f817fe" providerId="AD" clId="Web-{4936CB04-13B2-D72F-8E53-D1695332BD37}" dt="2023-08-15T18:50:28.432" v="19"/>
          <ac:spMkLst>
            <pc:docMk/>
            <pc:sldMk cId="2026381426" sldId="260"/>
            <ac:spMk id="2" creationId="{792EE7EC-11BC-5EAF-8133-5EA89F68E5C2}"/>
          </ac:spMkLst>
        </pc:spChg>
        <pc:spChg chg="del">
          <ac:chgData name="Claire Ishee" userId="S::claire.ishee@jcjc.edu::2b4e1ee8-6922-40ee-ad65-dffcc7f817fe" providerId="AD" clId="Web-{4936CB04-13B2-D72F-8E53-D1695332BD37}" dt="2023-08-15T18:50:29.479" v="20"/>
          <ac:spMkLst>
            <pc:docMk/>
            <pc:sldMk cId="2026381426" sldId="260"/>
            <ac:spMk id="3" creationId="{66CAA595-16B7-0341-0B01-32C395307FC5}"/>
          </ac:spMkLst>
        </pc:spChg>
        <pc:picChg chg="add mod">
          <ac:chgData name="Claire Ishee" userId="S::claire.ishee@jcjc.edu::2b4e1ee8-6922-40ee-ad65-dffcc7f817fe" providerId="AD" clId="Web-{4936CB04-13B2-D72F-8E53-D1695332BD37}" dt="2023-08-15T18:52:54.311" v="46" actId="14100"/>
          <ac:picMkLst>
            <pc:docMk/>
            <pc:sldMk cId="2026381426" sldId="260"/>
            <ac:picMk id="4" creationId="{D2E14D8C-B2AD-D765-6219-C7D9B9DA9BC1}"/>
          </ac:picMkLst>
        </pc:picChg>
      </pc:sldChg>
      <pc:sldChg chg="addSp delSp modSp new">
        <pc:chgData name="Claire Ishee" userId="S::claire.ishee@jcjc.edu::2b4e1ee8-6922-40ee-ad65-dffcc7f817fe" providerId="AD" clId="Web-{4936CB04-13B2-D72F-8E53-D1695332BD37}" dt="2023-08-15T18:53:18.671" v="49" actId="14100"/>
        <pc:sldMkLst>
          <pc:docMk/>
          <pc:sldMk cId="2125451684" sldId="261"/>
        </pc:sldMkLst>
        <pc:spChg chg="del">
          <ac:chgData name="Claire Ishee" userId="S::claire.ishee@jcjc.edu::2b4e1ee8-6922-40ee-ad65-dffcc7f817fe" providerId="AD" clId="Web-{4936CB04-13B2-D72F-8E53-D1695332BD37}" dt="2023-08-15T18:50:33.744" v="21"/>
          <ac:spMkLst>
            <pc:docMk/>
            <pc:sldMk cId="2125451684" sldId="261"/>
            <ac:spMk id="2" creationId="{08036CB8-17CC-100D-C134-954E359991BB}"/>
          </ac:spMkLst>
        </pc:spChg>
        <pc:spChg chg="del">
          <ac:chgData name="Claire Ishee" userId="S::claire.ishee@jcjc.edu::2b4e1ee8-6922-40ee-ad65-dffcc7f817fe" providerId="AD" clId="Web-{4936CB04-13B2-D72F-8E53-D1695332BD37}" dt="2023-08-15T18:50:34.838" v="22"/>
          <ac:spMkLst>
            <pc:docMk/>
            <pc:sldMk cId="2125451684" sldId="261"/>
            <ac:spMk id="3" creationId="{537ECD82-0819-9591-AC64-BE945CBAF8EE}"/>
          </ac:spMkLst>
        </pc:spChg>
        <pc:picChg chg="add mod">
          <ac:chgData name="Claire Ishee" userId="S::claire.ishee@jcjc.edu::2b4e1ee8-6922-40ee-ad65-dffcc7f817fe" providerId="AD" clId="Web-{4936CB04-13B2-D72F-8E53-D1695332BD37}" dt="2023-08-15T18:53:18.671" v="49" actId="14100"/>
          <ac:picMkLst>
            <pc:docMk/>
            <pc:sldMk cId="2125451684" sldId="261"/>
            <ac:picMk id="4" creationId="{43F8F93B-B486-C059-4576-80E323A4EA6B}"/>
          </ac:picMkLst>
        </pc:picChg>
      </pc:sldChg>
      <pc:sldChg chg="addSp delSp modSp new">
        <pc:chgData name="Claire Ishee" userId="S::claire.ishee@jcjc.edu::2b4e1ee8-6922-40ee-ad65-dffcc7f817fe" providerId="AD" clId="Web-{4936CB04-13B2-D72F-8E53-D1695332BD37}" dt="2023-08-15T18:53:38.390" v="52" actId="14100"/>
        <pc:sldMkLst>
          <pc:docMk/>
          <pc:sldMk cId="206910389" sldId="262"/>
        </pc:sldMkLst>
        <pc:spChg chg="del">
          <ac:chgData name="Claire Ishee" userId="S::claire.ishee@jcjc.edu::2b4e1ee8-6922-40ee-ad65-dffcc7f817fe" providerId="AD" clId="Web-{4936CB04-13B2-D72F-8E53-D1695332BD37}" dt="2023-08-15T18:50:38.073" v="23"/>
          <ac:spMkLst>
            <pc:docMk/>
            <pc:sldMk cId="206910389" sldId="262"/>
            <ac:spMk id="2" creationId="{06BD8FC5-6E06-01B5-8865-5424F30C975A}"/>
          </ac:spMkLst>
        </pc:spChg>
        <pc:spChg chg="del">
          <ac:chgData name="Claire Ishee" userId="S::claire.ishee@jcjc.edu::2b4e1ee8-6922-40ee-ad65-dffcc7f817fe" providerId="AD" clId="Web-{4936CB04-13B2-D72F-8E53-D1695332BD37}" dt="2023-08-15T18:50:39.401" v="24"/>
          <ac:spMkLst>
            <pc:docMk/>
            <pc:sldMk cId="206910389" sldId="262"/>
            <ac:spMk id="3" creationId="{D044943F-64D5-6425-E110-11D0C2890350}"/>
          </ac:spMkLst>
        </pc:spChg>
        <pc:picChg chg="add mod">
          <ac:chgData name="Claire Ishee" userId="S::claire.ishee@jcjc.edu::2b4e1ee8-6922-40ee-ad65-dffcc7f817fe" providerId="AD" clId="Web-{4936CB04-13B2-D72F-8E53-D1695332BD37}" dt="2023-08-15T18:53:38.390" v="52" actId="14100"/>
          <ac:picMkLst>
            <pc:docMk/>
            <pc:sldMk cId="206910389" sldId="262"/>
            <ac:picMk id="4" creationId="{E5DB0455-2EA2-D0D8-3FD7-5601FED7885B}"/>
          </ac:picMkLst>
        </pc:picChg>
      </pc:sldChg>
      <pc:sldChg chg="addSp delSp modSp new">
        <pc:chgData name="Claire Ishee" userId="S::claire.ishee@jcjc.edu::2b4e1ee8-6922-40ee-ad65-dffcc7f817fe" providerId="AD" clId="Web-{4936CB04-13B2-D72F-8E53-D1695332BD37}" dt="2023-08-15T18:53:59.515" v="55" actId="14100"/>
        <pc:sldMkLst>
          <pc:docMk/>
          <pc:sldMk cId="2346847947" sldId="263"/>
        </pc:sldMkLst>
        <pc:spChg chg="del">
          <ac:chgData name="Claire Ishee" userId="S::claire.ishee@jcjc.edu::2b4e1ee8-6922-40ee-ad65-dffcc7f817fe" providerId="AD" clId="Web-{4936CB04-13B2-D72F-8E53-D1695332BD37}" dt="2023-08-15T18:50:42.542" v="25"/>
          <ac:spMkLst>
            <pc:docMk/>
            <pc:sldMk cId="2346847947" sldId="263"/>
            <ac:spMk id="2" creationId="{8EBA6159-C7F3-970E-6A4E-0C3DEA8C269A}"/>
          </ac:spMkLst>
        </pc:spChg>
        <pc:spChg chg="del">
          <ac:chgData name="Claire Ishee" userId="S::claire.ishee@jcjc.edu::2b4e1ee8-6922-40ee-ad65-dffcc7f817fe" providerId="AD" clId="Web-{4936CB04-13B2-D72F-8E53-D1695332BD37}" dt="2023-08-15T18:50:44.261" v="26"/>
          <ac:spMkLst>
            <pc:docMk/>
            <pc:sldMk cId="2346847947" sldId="263"/>
            <ac:spMk id="3" creationId="{BA4CF97E-9F2F-5FF7-B30F-09969144F791}"/>
          </ac:spMkLst>
        </pc:spChg>
        <pc:picChg chg="add mod">
          <ac:chgData name="Claire Ishee" userId="S::claire.ishee@jcjc.edu::2b4e1ee8-6922-40ee-ad65-dffcc7f817fe" providerId="AD" clId="Web-{4936CB04-13B2-D72F-8E53-D1695332BD37}" dt="2023-08-15T18:53:59.515" v="55" actId="14100"/>
          <ac:picMkLst>
            <pc:docMk/>
            <pc:sldMk cId="2346847947" sldId="263"/>
            <ac:picMk id="4" creationId="{81E8BE84-AC68-9BD4-B0FD-7C0104D805B3}"/>
          </ac:picMkLst>
        </pc:picChg>
      </pc:sldChg>
      <pc:sldChg chg="addSp delSp modSp new">
        <pc:chgData name="Claire Ishee" userId="S::claire.ishee@jcjc.edu::2b4e1ee8-6922-40ee-ad65-dffcc7f817fe" providerId="AD" clId="Web-{4936CB04-13B2-D72F-8E53-D1695332BD37}" dt="2023-08-15T18:54:19.860" v="58" actId="14100"/>
        <pc:sldMkLst>
          <pc:docMk/>
          <pc:sldMk cId="247022566" sldId="264"/>
        </pc:sldMkLst>
        <pc:spChg chg="del">
          <ac:chgData name="Claire Ishee" userId="S::claire.ishee@jcjc.edu::2b4e1ee8-6922-40ee-ad65-dffcc7f817fe" providerId="AD" clId="Web-{4936CB04-13B2-D72F-8E53-D1695332BD37}" dt="2023-08-15T18:50:46.932" v="27"/>
          <ac:spMkLst>
            <pc:docMk/>
            <pc:sldMk cId="247022566" sldId="264"/>
            <ac:spMk id="2" creationId="{5454AF47-58B5-0395-FAB2-2509FFDA0E5A}"/>
          </ac:spMkLst>
        </pc:spChg>
        <pc:spChg chg="del">
          <ac:chgData name="Claire Ishee" userId="S::claire.ishee@jcjc.edu::2b4e1ee8-6922-40ee-ad65-dffcc7f817fe" providerId="AD" clId="Web-{4936CB04-13B2-D72F-8E53-D1695332BD37}" dt="2023-08-15T18:50:48.385" v="28"/>
          <ac:spMkLst>
            <pc:docMk/>
            <pc:sldMk cId="247022566" sldId="264"/>
            <ac:spMk id="3" creationId="{DAEDF265-35DB-B7D2-425A-C3FEDCB0CD70}"/>
          </ac:spMkLst>
        </pc:spChg>
        <pc:picChg chg="add mod">
          <ac:chgData name="Claire Ishee" userId="S::claire.ishee@jcjc.edu::2b4e1ee8-6922-40ee-ad65-dffcc7f817fe" providerId="AD" clId="Web-{4936CB04-13B2-D72F-8E53-D1695332BD37}" dt="2023-08-15T18:54:19.860" v="58" actId="14100"/>
          <ac:picMkLst>
            <pc:docMk/>
            <pc:sldMk cId="247022566" sldId="264"/>
            <ac:picMk id="4" creationId="{F37B823B-6BAC-F615-94DF-D3CD5EF1B364}"/>
          </ac:picMkLst>
        </pc:picChg>
      </pc:sldChg>
      <pc:sldChg chg="addSp delSp modSp new">
        <pc:chgData name="Claire Ishee" userId="S::claire.ishee@jcjc.edu::2b4e1ee8-6922-40ee-ad65-dffcc7f817fe" providerId="AD" clId="Web-{4936CB04-13B2-D72F-8E53-D1695332BD37}" dt="2023-08-15T18:54:40.391" v="61" actId="14100"/>
        <pc:sldMkLst>
          <pc:docMk/>
          <pc:sldMk cId="4165244471" sldId="265"/>
        </pc:sldMkLst>
        <pc:spChg chg="del">
          <ac:chgData name="Claire Ishee" userId="S::claire.ishee@jcjc.edu::2b4e1ee8-6922-40ee-ad65-dffcc7f817fe" providerId="AD" clId="Web-{4936CB04-13B2-D72F-8E53-D1695332BD37}" dt="2023-08-15T18:48:37.945" v="9"/>
          <ac:spMkLst>
            <pc:docMk/>
            <pc:sldMk cId="4165244471" sldId="265"/>
            <ac:spMk id="2" creationId="{17109569-24CC-7DE5-AE7F-8B0450C82B8B}"/>
          </ac:spMkLst>
        </pc:spChg>
        <pc:spChg chg="del">
          <ac:chgData name="Claire Ishee" userId="S::claire.ishee@jcjc.edu::2b4e1ee8-6922-40ee-ad65-dffcc7f817fe" providerId="AD" clId="Web-{4936CB04-13B2-D72F-8E53-D1695332BD37}" dt="2023-08-15T18:48:40.023" v="10"/>
          <ac:spMkLst>
            <pc:docMk/>
            <pc:sldMk cId="4165244471" sldId="265"/>
            <ac:spMk id="3" creationId="{F5806CDC-1AB1-1C8A-3E9D-F984FDAB1B0F}"/>
          </ac:spMkLst>
        </pc:spChg>
        <pc:picChg chg="add mod">
          <ac:chgData name="Claire Ishee" userId="S::claire.ishee@jcjc.edu::2b4e1ee8-6922-40ee-ad65-dffcc7f817fe" providerId="AD" clId="Web-{4936CB04-13B2-D72F-8E53-D1695332BD37}" dt="2023-08-15T18:54:40.391" v="61" actId="14100"/>
          <ac:picMkLst>
            <pc:docMk/>
            <pc:sldMk cId="4165244471" sldId="265"/>
            <ac:picMk id="4" creationId="{CE759B12-7417-1458-E886-59EFACA9BB5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ng walkway leading to a building&#10;&#10;Description automatically generated">
            <a:extLst>
              <a:ext uri="{FF2B5EF4-FFF2-40B4-BE49-F238E27FC236}">
                <a16:creationId xmlns:a16="http://schemas.microsoft.com/office/drawing/2014/main" id="{5E660DE6-DE3C-887C-6AEF-16EC42BF0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" y="3923"/>
            <a:ext cx="12225865" cy="685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tue of a lion&#10;&#10;Description automatically generated">
            <a:extLst>
              <a:ext uri="{FF2B5EF4-FFF2-40B4-BE49-F238E27FC236}">
                <a16:creationId xmlns:a16="http://schemas.microsoft.com/office/drawing/2014/main" id="{CE759B12-7417-1458-E886-59EFACA9B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4587"/>
            <a:ext cx="12188236" cy="68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44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uilding&#10;&#10;Description automatically generated">
            <a:extLst>
              <a:ext uri="{FF2B5EF4-FFF2-40B4-BE49-F238E27FC236}">
                <a16:creationId xmlns:a16="http://schemas.microsoft.com/office/drawing/2014/main" id="{C77C3566-0AD7-D50E-22C7-3A88A8E44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40" y="4587"/>
            <a:ext cx="12216458" cy="68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4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ountain in front of a building&#10;&#10;Description automatically generated">
            <a:extLst>
              <a:ext uri="{FF2B5EF4-FFF2-40B4-BE49-F238E27FC236}">
                <a16:creationId xmlns:a16="http://schemas.microsoft.com/office/drawing/2014/main" id="{B260E867-97A9-2295-D167-E2083D84D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4587"/>
            <a:ext cx="12188236" cy="68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91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tue of a cat&#10;&#10;Description automatically generated">
            <a:extLst>
              <a:ext uri="{FF2B5EF4-FFF2-40B4-BE49-F238E27FC236}">
                <a16:creationId xmlns:a16="http://schemas.microsoft.com/office/drawing/2014/main" id="{62523E4B-F44A-34CF-4CC3-48DFEB744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4587"/>
            <a:ext cx="12188236" cy="68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82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earing graduation caps&#10;&#10;Description automatically generated">
            <a:extLst>
              <a:ext uri="{FF2B5EF4-FFF2-40B4-BE49-F238E27FC236}">
                <a16:creationId xmlns:a16="http://schemas.microsoft.com/office/drawing/2014/main" id="{D2E14D8C-B2AD-D765-6219-C7D9B9DA9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4587"/>
            <a:ext cx="12225866" cy="687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81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pillar with a roof&#10;&#10;Description automatically generated">
            <a:extLst>
              <a:ext uri="{FF2B5EF4-FFF2-40B4-BE49-F238E27FC236}">
                <a16:creationId xmlns:a16="http://schemas.microsoft.com/office/drawing/2014/main" id="{43F8F93B-B486-C059-4576-80E323A4E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4587"/>
            <a:ext cx="12188236" cy="68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51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unning in a park&#10;&#10;Description automatically generated">
            <a:extLst>
              <a:ext uri="{FF2B5EF4-FFF2-40B4-BE49-F238E27FC236}">
                <a16:creationId xmlns:a16="http://schemas.microsoft.com/office/drawing/2014/main" id="{E5DB0455-2EA2-D0D8-3FD7-5601FED78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4587"/>
            <a:ext cx="12188236" cy="68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0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E8BE84-AC68-9BD4-B0FD-7C0104D80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4587"/>
            <a:ext cx="12188236" cy="68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47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F37B823B-6BAC-F615-94DF-D3CD5EF1B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4587"/>
            <a:ext cx="12188236" cy="68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2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38</cp:revision>
  <dcterms:created xsi:type="dcterms:W3CDTF">2023-08-14T20:04:05Z</dcterms:created>
  <dcterms:modified xsi:type="dcterms:W3CDTF">2023-08-15T18:54:42Z</dcterms:modified>
</cp:coreProperties>
</file>